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9C5"/>
    <a:srgbClr val="D70926"/>
    <a:srgbClr val="003D85"/>
    <a:srgbClr val="FB0085"/>
    <a:srgbClr val="FC4C02"/>
    <a:srgbClr val="FF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0"/>
    <p:restoredTop sz="94686"/>
  </p:normalViewPr>
  <p:slideViewPr>
    <p:cSldViewPr>
      <p:cViewPr varScale="1">
        <p:scale>
          <a:sx n="71" d="100"/>
          <a:sy n="71" d="100"/>
        </p:scale>
        <p:origin x="20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216</TotalTime>
  <Words>21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Bree Serif</vt:lpstr>
      <vt:lpstr>Calibri</vt:lpstr>
      <vt:lpstr>GothamBook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LIBRARIAN TOOLKIT</dc:title>
  <dc:creator>Ben Jeeves</dc:creator>
  <cp:lastModifiedBy>Ben Jeeves</cp:lastModifiedBy>
  <cp:revision>23</cp:revision>
  <dcterms:created xsi:type="dcterms:W3CDTF">2020-04-28T09:03:10Z</dcterms:created>
  <dcterms:modified xsi:type="dcterms:W3CDTF">2022-02-28T10:28:30Z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2020-04-27T00:00:00Z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2020-04-28T00:00:00Z</vt:filetime>
  </property>
</Properties>
</file>